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51216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Monotype Corsiva" pitchFamily="66" charset="0"/>
              </a:rPr>
              <a:t>МБОУ «</a:t>
            </a:r>
            <a:r>
              <a:rPr lang="ru-RU" dirty="0" err="1" smtClean="0">
                <a:solidFill>
                  <a:schemeClr val="tx2"/>
                </a:solidFill>
                <a:latin typeface="Monotype Corsiva" pitchFamily="66" charset="0"/>
              </a:rPr>
              <a:t>Нусинская</a:t>
            </a:r>
            <a:r>
              <a:rPr lang="ru-RU" dirty="0" smtClean="0">
                <a:solidFill>
                  <a:schemeClr val="tx2"/>
                </a:solidFill>
                <a:latin typeface="Monotype Corsiva" pitchFamily="66" charset="0"/>
              </a:rPr>
              <a:t> ООШ» Арского района Республики Татарстан</a:t>
            </a:r>
            <a:br>
              <a:rPr lang="ru-RU" dirty="0" smtClean="0">
                <a:solidFill>
                  <a:schemeClr val="tx2"/>
                </a:solidFill>
                <a:latin typeface="Monotype Corsiva" pitchFamily="66" charset="0"/>
              </a:rPr>
            </a:br>
            <a:endParaRPr lang="ru-RU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556792"/>
            <a:ext cx="6400800" cy="111316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Gabriola" pitchFamily="82" charset="0"/>
              </a:rPr>
              <a:t>Всероссийский конкурс «Лучшая школьная столовая»</a:t>
            </a:r>
            <a:endParaRPr lang="ru-RU" sz="4800" dirty="0">
              <a:solidFill>
                <a:srgbClr val="FF0000"/>
              </a:solidFill>
              <a:latin typeface="Gabriola" pitchFamily="82" charset="0"/>
            </a:endParaRPr>
          </a:p>
        </p:txBody>
      </p:sp>
      <p:pic>
        <p:nvPicPr>
          <p:cNvPr id="1026" name="Picture 2" descr="C:\Users\Uchitel\Desktop\кухня\IMG_20260416_10505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32945"/>
            <a:ext cx="3870476" cy="290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94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chitel\Desktop\кухня\IMG_20260416_105126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" t="22355" r="51143" b="45852"/>
          <a:stretch/>
        </p:blipFill>
        <p:spPr bwMode="auto">
          <a:xfrm>
            <a:off x="-31026" y="692696"/>
            <a:ext cx="286061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chitel\Desktop\кухня\IMG_20260416_10513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" t="20857" r="50000" b="50229"/>
          <a:stretch/>
        </p:blipFill>
        <p:spPr bwMode="auto">
          <a:xfrm>
            <a:off x="6084168" y="680160"/>
            <a:ext cx="2887504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chitel\Desktop\кухня\IMG_20260416_10513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7" t="6725" r="15345" b="54157"/>
          <a:stretch/>
        </p:blipFill>
        <p:spPr bwMode="auto">
          <a:xfrm>
            <a:off x="683568" y="2492896"/>
            <a:ext cx="3150240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chitel\Desktop\кухня\IMG_20260416_105136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9" t="10883" r="11449" b="50756"/>
          <a:stretch/>
        </p:blipFill>
        <p:spPr bwMode="auto">
          <a:xfrm>
            <a:off x="717872" y="4581128"/>
            <a:ext cx="3168352" cy="176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Uchitel\Desktop\кухня\IMG_20260416_10514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3" t="9370" r="2944" b="41874"/>
          <a:stretch/>
        </p:blipFill>
        <p:spPr bwMode="auto">
          <a:xfrm>
            <a:off x="4293270" y="2492896"/>
            <a:ext cx="3222248" cy="171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Uchitel\Desktop\кухня\IMG_20260416_10515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2" t="8803" r="10032" b="54914"/>
          <a:stretch/>
        </p:blipFill>
        <p:spPr bwMode="auto">
          <a:xfrm>
            <a:off x="4293270" y="4490065"/>
            <a:ext cx="331124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Uchitel\Desktop\кухня\IMG_20260416_105205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" t="10883" r="23496" b="39157"/>
          <a:stretch/>
        </p:blipFill>
        <p:spPr bwMode="auto">
          <a:xfrm>
            <a:off x="3169773" y="693865"/>
            <a:ext cx="2734621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1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chitel\Desktop\кухня\IMG_20260416_105139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1" r="16543" b="45834"/>
          <a:stretch/>
        </p:blipFill>
        <p:spPr bwMode="auto">
          <a:xfrm>
            <a:off x="3491880" y="260648"/>
            <a:ext cx="2962656" cy="18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chitel\Desktop\кухня\IMG_20260416_1052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76872"/>
            <a:ext cx="57606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35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chitel\Desktop\кухня\IMG_20260416_10532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488832" cy="56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1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chitel\Desktop\кухня\IMG_20260416_10520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chitel\Desktop\кухня\IMG_20260416_1052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24944"/>
            <a:ext cx="4761971" cy="357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6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chitel\Desktop\кухня\IMG_20260416_10525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4583658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chitel\Desktop\кухня\IMG_20260416_10535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483" y="2964568"/>
            <a:ext cx="5151213" cy="387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07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chitel\Desktop\кухня\IMG_20260416_10504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7" r="10543"/>
          <a:stretch/>
        </p:blipFill>
        <p:spPr bwMode="auto">
          <a:xfrm>
            <a:off x="611560" y="188640"/>
            <a:ext cx="374904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chitel\Desktop\кухня\IMG_20260416_105008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4"/>
          <a:stretch/>
        </p:blipFill>
        <p:spPr bwMode="auto">
          <a:xfrm>
            <a:off x="5112867" y="188640"/>
            <a:ext cx="3699864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Uchitel\Desktop\кухня\IMG_20260416_10505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436" y="3501008"/>
            <a:ext cx="4193480" cy="314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Uchitel\Desktop\кухня\IMG_20260416_10503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1" r="25622"/>
          <a:stretch/>
        </p:blipFill>
        <p:spPr bwMode="auto">
          <a:xfrm>
            <a:off x="493777" y="3383416"/>
            <a:ext cx="4109211" cy="323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66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Информация. Ежедневное меню.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chitel\Desktop\кухня\IMG_20260416_104855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5" t="11437" r="17295" b="12705"/>
          <a:stretch/>
        </p:blipFill>
        <p:spPr bwMode="auto">
          <a:xfrm>
            <a:off x="899592" y="1773968"/>
            <a:ext cx="3596672" cy="494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chitel\Desktop\кухня\IMG_20260416_10490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8375" r="6654" b="3571"/>
          <a:stretch/>
        </p:blipFill>
        <p:spPr bwMode="auto">
          <a:xfrm>
            <a:off x="4895448" y="1916832"/>
            <a:ext cx="3511296" cy="481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15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chitel\Desktop\кухня\IMG_20260416_10485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6" y="620688"/>
            <a:ext cx="4121580" cy="309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chitel\Desktop\кухня\IMG_20260416_1049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852936"/>
            <a:ext cx="4281917" cy="321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9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chitel\Desktop\кухня\IMG_20260416_10530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431" y="188640"/>
            <a:ext cx="420796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chitel\Desktop\кухня\IMG_20260416_10530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t="1664" r="5113" b="3937"/>
          <a:stretch/>
        </p:blipFill>
        <p:spPr bwMode="auto">
          <a:xfrm>
            <a:off x="467544" y="2934558"/>
            <a:ext cx="4320480" cy="357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96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chitel\Desktop\кухня\IMG_20260416_10494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06403"/>
            <a:ext cx="4169585" cy="312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chitel\Desktop\кухня\IMG_20260416_10514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8680"/>
            <a:ext cx="4188684" cy="558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26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chitel\Desktop\кухня\IMG_20260416_10495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chitel\Desktop\кухня\IMG_20260416_1050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36912"/>
            <a:ext cx="5280587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9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chitel\Desktop\кухня\IMG_20260416_10531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" y="324811"/>
            <a:ext cx="4583658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chitel\Desktop\кухня\IMG_20260416_10515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74" y="260648"/>
            <a:ext cx="432048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79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chitel\Desktop\кухня\IMG_20260416_10512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14" y="2780928"/>
            <a:ext cx="441649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chitel\Desktop\кухня\IMG_20260416_10514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508" y="296048"/>
            <a:ext cx="442849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83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chitel\Desktop\кухня\IMG_20260416_10510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528390" cy="470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chitel\Desktop\кухня\IMG_20260416_1051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345" y="2060848"/>
            <a:ext cx="529207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40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</TotalTime>
  <Words>21</Words>
  <Application>Microsoft Office PowerPoint</Application>
  <PresentationFormat>Экран (4:3)</PresentationFormat>
  <Paragraphs>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МБОУ «Нусинская ООШ» Арского района Республики Татарстан </vt:lpstr>
      <vt:lpstr>Информация. Ежедневное меню.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«Нусинская ООШ» Арского района Республики Татарстан </dc:title>
  <dc:creator>Uchitel</dc:creator>
  <cp:lastModifiedBy>Uchitel</cp:lastModifiedBy>
  <cp:revision>5</cp:revision>
  <dcterms:created xsi:type="dcterms:W3CDTF">2026-04-16T09:09:34Z</dcterms:created>
  <dcterms:modified xsi:type="dcterms:W3CDTF">2026-04-24T18:41:13Z</dcterms:modified>
</cp:coreProperties>
</file>